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99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058347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</a:t>
            </a:r>
            <a:r>
              <a:rPr lang="en-US" sz="6707" b="1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Meeting-Room Booking System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62260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 -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5067222"/>
            <a:ext cx="7745747" cy="2964335"/>
          </a:xfrm>
          <a:prstGeom prst="roundRect">
            <a:avLst>
              <a:gd name="adj" fmla="val 1974"/>
            </a:avLst>
          </a:prstGeom>
          <a:solidFill>
            <a:srgbClr val="E2D9CF"/>
          </a:solidFill>
          <a:ln/>
        </p:spPr>
        <p:txBody>
          <a:bodyPr/>
          <a:lstStyle/>
          <a:p>
            <a:r>
              <a:rPr lang="en-IN" sz="2300" b="1" dirty="0"/>
              <a:t>Vansh Gupta</a:t>
            </a:r>
          </a:p>
          <a:p>
            <a:r>
              <a:rPr lang="en-IN" sz="2300" b="1" dirty="0" err="1"/>
              <a:t>Rishiraj</a:t>
            </a:r>
            <a:r>
              <a:rPr lang="en-IN" sz="2300" b="1" dirty="0"/>
              <a:t> Biswas</a:t>
            </a:r>
          </a:p>
          <a:p>
            <a:r>
              <a:rPr lang="en-IN" sz="2300" b="1" dirty="0"/>
              <a:t>Shruti Bhartia</a:t>
            </a:r>
          </a:p>
          <a:p>
            <a:r>
              <a:rPr lang="en-IN" sz="2300" b="1" dirty="0" err="1"/>
              <a:t>Mokshit</a:t>
            </a:r>
            <a:r>
              <a:rPr lang="en-IN" sz="2300" b="1" dirty="0"/>
              <a:t> Lodha</a:t>
            </a:r>
          </a:p>
          <a:p>
            <a:r>
              <a:rPr lang="en-IN" sz="2300" b="1"/>
              <a:t>Saurabh Bhandari</a:t>
            </a:r>
            <a:endParaRPr lang="en-IN" sz="2300" b="1" dirty="0"/>
          </a:p>
          <a:p>
            <a:r>
              <a:rPr lang="en-IN" sz="2300" b="1" dirty="0"/>
              <a:t>Sonali </a:t>
            </a:r>
            <a:r>
              <a:rPr lang="en-IN" sz="2300" b="1" dirty="0" err="1"/>
              <a:t>Kaingade</a:t>
            </a:r>
            <a:endParaRPr lang="en-IN" sz="2300" b="1" dirty="0"/>
          </a:p>
          <a:p>
            <a:r>
              <a:rPr lang="en-IN" sz="2300" b="1" dirty="0"/>
              <a:t>Manish Saravanan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1143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850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803" y="229791"/>
            <a:ext cx="2540794" cy="18389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05382" y="2811346"/>
            <a:ext cx="6029801" cy="574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525"/>
              </a:lnSpc>
              <a:buNone/>
            </a:pPr>
            <a:r>
              <a:rPr lang="en-US" sz="362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3620" dirty="0"/>
          </a:p>
        </p:txBody>
      </p:sp>
      <p:sp>
        <p:nvSpPr>
          <p:cNvPr id="7" name="Shape 3"/>
          <p:cNvSpPr/>
          <p:nvPr/>
        </p:nvSpPr>
        <p:spPr>
          <a:xfrm>
            <a:off x="7303770" y="3800951"/>
            <a:ext cx="22860" cy="3776424"/>
          </a:xfrm>
          <a:prstGeom prst="roundRect">
            <a:avLst>
              <a:gd name="adj" fmla="val 120662"/>
            </a:avLst>
          </a:prstGeom>
          <a:solidFill>
            <a:srgbClr val="D4CEC3"/>
          </a:solidFill>
          <a:ln/>
        </p:spPr>
      </p:sp>
      <p:sp>
        <p:nvSpPr>
          <p:cNvPr id="8" name="Shape 4"/>
          <p:cNvSpPr/>
          <p:nvPr/>
        </p:nvSpPr>
        <p:spPr>
          <a:xfrm>
            <a:off x="6487656" y="4203144"/>
            <a:ext cx="643533" cy="22860"/>
          </a:xfrm>
          <a:prstGeom prst="roundRect">
            <a:avLst>
              <a:gd name="adj" fmla="val 120662"/>
            </a:avLst>
          </a:prstGeom>
          <a:solidFill>
            <a:srgbClr val="D4CEC3"/>
          </a:solidFill>
          <a:ln/>
        </p:spPr>
      </p:sp>
      <p:sp>
        <p:nvSpPr>
          <p:cNvPr id="9" name="Shape 5"/>
          <p:cNvSpPr/>
          <p:nvPr/>
        </p:nvSpPr>
        <p:spPr>
          <a:xfrm>
            <a:off x="7108329" y="4007763"/>
            <a:ext cx="413742" cy="41374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6"/>
          <p:cNvSpPr/>
          <p:nvPr/>
        </p:nvSpPr>
        <p:spPr>
          <a:xfrm>
            <a:off x="7250132" y="4076700"/>
            <a:ext cx="130135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2"/>
              </a:lnSpc>
              <a:buNone/>
            </a:pPr>
            <a:r>
              <a:rPr lang="en-US" sz="2172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72" dirty="0"/>
          </a:p>
        </p:txBody>
      </p:sp>
      <p:sp>
        <p:nvSpPr>
          <p:cNvPr id="11" name="Text 7"/>
          <p:cNvSpPr/>
          <p:nvPr/>
        </p:nvSpPr>
        <p:spPr>
          <a:xfrm>
            <a:off x="4005382" y="3984784"/>
            <a:ext cx="2298502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62"/>
              </a:lnSpc>
              <a:buNone/>
            </a:pPr>
            <a:r>
              <a:rPr lang="en-US" sz="181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Benefits</a:t>
            </a:r>
            <a:endParaRPr lang="en-US" sz="1810" dirty="0"/>
          </a:p>
        </p:txBody>
      </p:sp>
      <p:sp>
        <p:nvSpPr>
          <p:cNvPr id="12" name="Text 8"/>
          <p:cNvSpPr/>
          <p:nvPr/>
        </p:nvSpPr>
        <p:spPr>
          <a:xfrm>
            <a:off x="2292787" y="4382333"/>
            <a:ext cx="4011097" cy="8822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17"/>
              </a:lnSpc>
              <a:buNone/>
            </a:pPr>
            <a:r>
              <a:rPr lang="en-US" sz="1448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automated meeting room booking system streamlines scheduling, reduces administrative overhead, and optimizes room utilization.</a:t>
            </a:r>
            <a:endParaRPr lang="en-US" sz="1448" dirty="0"/>
          </a:p>
        </p:txBody>
      </p:sp>
      <p:sp>
        <p:nvSpPr>
          <p:cNvPr id="13" name="Shape 9"/>
          <p:cNvSpPr/>
          <p:nvPr/>
        </p:nvSpPr>
        <p:spPr>
          <a:xfrm>
            <a:off x="7499211" y="5122426"/>
            <a:ext cx="643533" cy="22860"/>
          </a:xfrm>
          <a:prstGeom prst="roundRect">
            <a:avLst>
              <a:gd name="adj" fmla="val 120662"/>
            </a:avLst>
          </a:prstGeom>
          <a:solidFill>
            <a:srgbClr val="D4CEC3"/>
          </a:solidFill>
          <a:ln/>
        </p:spPr>
      </p:sp>
      <p:sp>
        <p:nvSpPr>
          <p:cNvPr id="14" name="Shape 10"/>
          <p:cNvSpPr/>
          <p:nvPr/>
        </p:nvSpPr>
        <p:spPr>
          <a:xfrm>
            <a:off x="7108329" y="4927044"/>
            <a:ext cx="413742" cy="41374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1"/>
          <p:cNvSpPr/>
          <p:nvPr/>
        </p:nvSpPr>
        <p:spPr>
          <a:xfrm>
            <a:off x="7231559" y="4995982"/>
            <a:ext cx="167164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2"/>
              </a:lnSpc>
              <a:buNone/>
            </a:pPr>
            <a:r>
              <a:rPr lang="en-US" sz="2172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72" dirty="0"/>
          </a:p>
        </p:txBody>
      </p:sp>
      <p:sp>
        <p:nvSpPr>
          <p:cNvPr id="16" name="Text 12"/>
          <p:cNvSpPr/>
          <p:nvPr/>
        </p:nvSpPr>
        <p:spPr>
          <a:xfrm>
            <a:off x="8326517" y="4904065"/>
            <a:ext cx="2514719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81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sz="1810" dirty="0"/>
          </a:p>
        </p:txBody>
      </p:sp>
      <p:sp>
        <p:nvSpPr>
          <p:cNvPr id="17" name="Text 13"/>
          <p:cNvSpPr/>
          <p:nvPr/>
        </p:nvSpPr>
        <p:spPr>
          <a:xfrm>
            <a:off x="8326517" y="5301615"/>
            <a:ext cx="4011097" cy="8822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7"/>
              </a:lnSpc>
              <a:buNone/>
            </a:pPr>
            <a:r>
              <a:rPr lang="en-US" sz="1448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Planned enhancements include notifications for upcoming meetings, expanded reporting features, and more granular role permissions.</a:t>
            </a:r>
            <a:endParaRPr lang="en-US" sz="1448" dirty="0"/>
          </a:p>
        </p:txBody>
      </p:sp>
      <p:sp>
        <p:nvSpPr>
          <p:cNvPr id="18" name="Shape 14"/>
          <p:cNvSpPr/>
          <p:nvPr/>
        </p:nvSpPr>
        <p:spPr>
          <a:xfrm>
            <a:off x="6487656" y="6038017"/>
            <a:ext cx="643533" cy="22860"/>
          </a:xfrm>
          <a:prstGeom prst="roundRect">
            <a:avLst>
              <a:gd name="adj" fmla="val 120662"/>
            </a:avLst>
          </a:prstGeom>
          <a:solidFill>
            <a:srgbClr val="D4CEC3"/>
          </a:solidFill>
          <a:ln/>
        </p:spPr>
      </p:sp>
      <p:sp>
        <p:nvSpPr>
          <p:cNvPr id="19" name="Shape 15"/>
          <p:cNvSpPr/>
          <p:nvPr/>
        </p:nvSpPr>
        <p:spPr>
          <a:xfrm>
            <a:off x="7108329" y="5842635"/>
            <a:ext cx="413742" cy="41374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0" name="Text 16"/>
          <p:cNvSpPr/>
          <p:nvPr/>
        </p:nvSpPr>
        <p:spPr>
          <a:xfrm>
            <a:off x="7232035" y="5911572"/>
            <a:ext cx="166211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2"/>
              </a:lnSpc>
              <a:buNone/>
            </a:pPr>
            <a:r>
              <a:rPr lang="en-US" sz="2172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72" dirty="0"/>
          </a:p>
        </p:txBody>
      </p:sp>
      <p:sp>
        <p:nvSpPr>
          <p:cNvPr id="21" name="Text 17"/>
          <p:cNvSpPr/>
          <p:nvPr/>
        </p:nvSpPr>
        <p:spPr>
          <a:xfrm>
            <a:off x="4005382" y="5819656"/>
            <a:ext cx="2298502" cy="287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62"/>
              </a:lnSpc>
              <a:buNone/>
            </a:pPr>
            <a:r>
              <a:rPr lang="en-US" sz="181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1810" dirty="0"/>
          </a:p>
        </p:txBody>
      </p:sp>
      <p:sp>
        <p:nvSpPr>
          <p:cNvPr id="22" name="Text 18"/>
          <p:cNvSpPr/>
          <p:nvPr/>
        </p:nvSpPr>
        <p:spPr>
          <a:xfrm>
            <a:off x="2292787" y="6217206"/>
            <a:ext cx="4011097" cy="117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17"/>
              </a:lnSpc>
              <a:buNone/>
            </a:pPr>
            <a:r>
              <a:rPr lang="en-US" sz="1448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successfully addresses the challenges of managing meeting room bookings and contributes to improved efficiency and productivity.</a:t>
            </a:r>
            <a:endParaRPr lang="en-US" sz="144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53747"/>
            <a:ext cx="4869061" cy="35219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313646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6350437" y="377832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8" name="Text 4"/>
          <p:cNvSpPr/>
          <p:nvPr/>
        </p:nvSpPr>
        <p:spPr>
          <a:xfrm>
            <a:off x="6350437" y="492013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461" y="2715935"/>
            <a:ext cx="4973479" cy="27976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7828" y="727353"/>
            <a:ext cx="5127665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Scope</a:t>
            </a:r>
            <a:endParaRPr lang="en-US" sz="4038" dirty="0"/>
          </a:p>
        </p:txBody>
      </p:sp>
      <p:sp>
        <p:nvSpPr>
          <p:cNvPr id="7" name="Text 3"/>
          <p:cNvSpPr/>
          <p:nvPr/>
        </p:nvSpPr>
        <p:spPr>
          <a:xfrm>
            <a:off x="717828" y="1675924"/>
            <a:ext cx="7708344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the development of an innovative automated meeting room booking system, designed to streamline scheduling and optimize room usage.</a:t>
            </a:r>
            <a:endParaRPr lang="en-US" sz="1615" dirty="0"/>
          </a:p>
        </p:txBody>
      </p:sp>
      <p:sp>
        <p:nvSpPr>
          <p:cNvPr id="8" name="Shape 4"/>
          <p:cNvSpPr/>
          <p:nvPr/>
        </p:nvSpPr>
        <p:spPr>
          <a:xfrm>
            <a:off x="717828" y="2562939"/>
            <a:ext cx="7708344" cy="150971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9" name="Text 5"/>
          <p:cNvSpPr/>
          <p:nvPr/>
        </p:nvSpPr>
        <p:spPr>
          <a:xfrm>
            <a:off x="922853" y="2767965"/>
            <a:ext cx="2670215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Streamlined Booking</a:t>
            </a:r>
            <a:endParaRPr lang="en-US" sz="2019" dirty="0"/>
          </a:p>
        </p:txBody>
      </p:sp>
      <p:sp>
        <p:nvSpPr>
          <p:cNvPr id="10" name="Text 6"/>
          <p:cNvSpPr/>
          <p:nvPr/>
        </p:nvSpPr>
        <p:spPr>
          <a:xfrm>
            <a:off x="922853" y="3211354"/>
            <a:ext cx="7298293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automates the meeting room booking process, eliminating manual requests and confirmations.</a:t>
            </a:r>
            <a:endParaRPr lang="en-US" sz="1615" dirty="0"/>
          </a:p>
        </p:txBody>
      </p:sp>
      <p:sp>
        <p:nvSpPr>
          <p:cNvPr id="11" name="Shape 7"/>
          <p:cNvSpPr/>
          <p:nvPr/>
        </p:nvSpPr>
        <p:spPr>
          <a:xfrm>
            <a:off x="717828" y="4277678"/>
            <a:ext cx="7708344" cy="150971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922853" y="4482703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User-Centric Design</a:t>
            </a:r>
            <a:endParaRPr lang="en-US" sz="2019" dirty="0"/>
          </a:p>
        </p:txBody>
      </p:sp>
      <p:sp>
        <p:nvSpPr>
          <p:cNvPr id="13" name="Text 9"/>
          <p:cNvSpPr/>
          <p:nvPr/>
        </p:nvSpPr>
        <p:spPr>
          <a:xfrm>
            <a:off x="922853" y="4926092"/>
            <a:ext cx="7298293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caters to diverse user needs with roles tailored for Admin, Manager, and Member users.</a:t>
            </a:r>
            <a:endParaRPr lang="en-US" sz="1615" dirty="0"/>
          </a:p>
        </p:txBody>
      </p:sp>
      <p:sp>
        <p:nvSpPr>
          <p:cNvPr id="14" name="Shape 10"/>
          <p:cNvSpPr/>
          <p:nvPr/>
        </p:nvSpPr>
        <p:spPr>
          <a:xfrm>
            <a:off x="717828" y="5992416"/>
            <a:ext cx="7708344" cy="150971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5" name="Text 11"/>
          <p:cNvSpPr/>
          <p:nvPr/>
        </p:nvSpPr>
        <p:spPr>
          <a:xfrm>
            <a:off x="922853" y="6197441"/>
            <a:ext cx="3142297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Features</a:t>
            </a:r>
            <a:endParaRPr lang="en-US" sz="2019" dirty="0"/>
          </a:p>
        </p:txBody>
      </p:sp>
      <p:sp>
        <p:nvSpPr>
          <p:cNvPr id="16" name="Text 12"/>
          <p:cNvSpPr/>
          <p:nvPr/>
        </p:nvSpPr>
        <p:spPr>
          <a:xfrm>
            <a:off x="922853" y="6640830"/>
            <a:ext cx="7298293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functionalities include searching and booking rooms, managing credits, and viewing meeting schedules.</a:t>
            </a:r>
            <a:endParaRPr lang="en-US" sz="16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998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113" y="274915"/>
            <a:ext cx="3300174" cy="2200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6473" y="3359468"/>
            <a:ext cx="7564517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Roles and Permissions</a:t>
            </a:r>
            <a:endParaRPr lang="en-US" sz="4331" dirty="0"/>
          </a:p>
        </p:txBody>
      </p:sp>
      <p:sp>
        <p:nvSpPr>
          <p:cNvPr id="7" name="Shape 3"/>
          <p:cNvSpPr/>
          <p:nvPr/>
        </p:nvSpPr>
        <p:spPr>
          <a:xfrm>
            <a:off x="1306473" y="4376738"/>
            <a:ext cx="12017454" cy="3243263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1314093" y="4384358"/>
            <a:ext cx="12002214" cy="6310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534001" y="4523899"/>
            <a:ext cx="555748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</a:t>
            </a:r>
            <a:endParaRPr lang="en-US" sz="1732" dirty="0"/>
          </a:p>
        </p:txBody>
      </p:sp>
      <p:sp>
        <p:nvSpPr>
          <p:cNvPr id="10" name="Text 6"/>
          <p:cNvSpPr/>
          <p:nvPr/>
        </p:nvSpPr>
        <p:spPr>
          <a:xfrm>
            <a:off x="7538918" y="4523899"/>
            <a:ext cx="555748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Permissions</a:t>
            </a:r>
            <a:endParaRPr lang="en-US" sz="1732" dirty="0"/>
          </a:p>
        </p:txBody>
      </p:sp>
      <p:sp>
        <p:nvSpPr>
          <p:cNvPr id="11" name="Shape 7"/>
          <p:cNvSpPr/>
          <p:nvPr/>
        </p:nvSpPr>
        <p:spPr>
          <a:xfrm>
            <a:off x="1314093" y="5015389"/>
            <a:ext cx="12002214" cy="982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534001" y="5154930"/>
            <a:ext cx="555748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</a:t>
            </a:r>
            <a:endParaRPr lang="en-US" sz="1732" dirty="0"/>
          </a:p>
        </p:txBody>
      </p:sp>
      <p:sp>
        <p:nvSpPr>
          <p:cNvPr id="13" name="Text 9"/>
          <p:cNvSpPr/>
          <p:nvPr/>
        </p:nvSpPr>
        <p:spPr>
          <a:xfrm>
            <a:off x="7538918" y="5154930"/>
            <a:ext cx="5557480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Create, configure, and manage meeting rooms, control schedules.</a:t>
            </a:r>
            <a:endParaRPr lang="en-US" sz="1732" dirty="0"/>
          </a:p>
        </p:txBody>
      </p:sp>
      <p:sp>
        <p:nvSpPr>
          <p:cNvPr id="14" name="Shape 10"/>
          <p:cNvSpPr/>
          <p:nvPr/>
        </p:nvSpPr>
        <p:spPr>
          <a:xfrm>
            <a:off x="1314093" y="5998369"/>
            <a:ext cx="12002214" cy="982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534001" y="6137910"/>
            <a:ext cx="555748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Manager</a:t>
            </a:r>
            <a:endParaRPr lang="en-US" sz="1732" dirty="0"/>
          </a:p>
        </p:txBody>
      </p:sp>
      <p:sp>
        <p:nvSpPr>
          <p:cNvPr id="16" name="Text 12"/>
          <p:cNvSpPr/>
          <p:nvPr/>
        </p:nvSpPr>
        <p:spPr>
          <a:xfrm>
            <a:off x="7538918" y="6137910"/>
            <a:ext cx="5557480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 rooms, pay with credits, manage and view meetings.</a:t>
            </a:r>
            <a:endParaRPr lang="en-US" sz="1732" dirty="0"/>
          </a:p>
        </p:txBody>
      </p:sp>
      <p:sp>
        <p:nvSpPr>
          <p:cNvPr id="17" name="Shape 13"/>
          <p:cNvSpPr/>
          <p:nvPr/>
        </p:nvSpPr>
        <p:spPr>
          <a:xfrm>
            <a:off x="1314093" y="6981349"/>
            <a:ext cx="12002214" cy="6310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534001" y="7120890"/>
            <a:ext cx="555748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</a:t>
            </a:r>
            <a:endParaRPr lang="en-US" sz="1732" dirty="0"/>
          </a:p>
        </p:txBody>
      </p:sp>
      <p:sp>
        <p:nvSpPr>
          <p:cNvPr id="19" name="Text 15"/>
          <p:cNvSpPr/>
          <p:nvPr/>
        </p:nvSpPr>
        <p:spPr>
          <a:xfrm>
            <a:off x="7538918" y="7120890"/>
            <a:ext cx="555748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View meeting schedules.</a:t>
            </a:r>
            <a:endParaRPr lang="en-US" sz="1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" y="2344817"/>
            <a:ext cx="4893707" cy="35398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Meeting Room Booking Features</a:t>
            </a:r>
            <a:endParaRPr lang="en-US" sz="4666" dirty="0"/>
          </a:p>
        </p:txBody>
      </p:sp>
      <p:sp>
        <p:nvSpPr>
          <p:cNvPr id="7" name="Shape 3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8" name="Text 4"/>
          <p:cNvSpPr/>
          <p:nvPr/>
        </p:nvSpPr>
        <p:spPr>
          <a:xfrm>
            <a:off x="6498669" y="2845475"/>
            <a:ext cx="167640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799" dirty="0"/>
          </a:p>
        </p:txBody>
      </p:sp>
      <p:sp>
        <p:nvSpPr>
          <p:cNvPr id="9" name="Text 5"/>
          <p:cNvSpPr/>
          <p:nvPr/>
        </p:nvSpPr>
        <p:spPr>
          <a:xfrm>
            <a:off x="7086005" y="2756654"/>
            <a:ext cx="3263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Room Selection</a:t>
            </a:r>
            <a:endParaRPr lang="en-US" sz="2333" dirty="0"/>
          </a:p>
        </p:txBody>
      </p:sp>
      <p:sp>
        <p:nvSpPr>
          <p:cNvPr id="10" name="Text 6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 rooms based on desired seating capacity and amenities like projectors and WiFi.</a:t>
            </a:r>
            <a:endParaRPr lang="en-US" sz="1866" dirty="0"/>
          </a:p>
        </p:txBody>
      </p:sp>
      <p:sp>
        <p:nvSpPr>
          <p:cNvPr id="11" name="Shape 7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6474738" y="4619863"/>
            <a:ext cx="215384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799" dirty="0"/>
          </a:p>
        </p:txBody>
      </p:sp>
      <p:sp>
        <p:nvSpPr>
          <p:cNvPr id="13" name="Text 9"/>
          <p:cNvSpPr/>
          <p:nvPr/>
        </p:nvSpPr>
        <p:spPr>
          <a:xfrm>
            <a:off x="7086005" y="4531043"/>
            <a:ext cx="411539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Meeting Type Requirements</a:t>
            </a:r>
            <a:endParaRPr lang="en-US" sz="2333" dirty="0"/>
          </a:p>
        </p:txBody>
      </p:sp>
      <p:sp>
        <p:nvSpPr>
          <p:cNvPr id="14" name="Text 10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essential amenities are automatically selected based on meeting type, such as whiteboards for training sessions.</a:t>
            </a:r>
            <a:endParaRPr lang="en-US" sz="1866" dirty="0"/>
          </a:p>
        </p:txBody>
      </p:sp>
      <p:sp>
        <p:nvSpPr>
          <p:cNvPr id="15" name="Shape 11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6" name="Text 12"/>
          <p:cNvSpPr/>
          <p:nvPr/>
        </p:nvSpPr>
        <p:spPr>
          <a:xfrm>
            <a:off x="6475333" y="6394252"/>
            <a:ext cx="214193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799" dirty="0"/>
          </a:p>
        </p:txBody>
      </p:sp>
      <p:sp>
        <p:nvSpPr>
          <p:cNvPr id="17" name="Text 13"/>
          <p:cNvSpPr/>
          <p:nvPr/>
        </p:nvSpPr>
        <p:spPr>
          <a:xfrm>
            <a:off x="7086005" y="6305431"/>
            <a:ext cx="344519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User-Friendly Interface</a:t>
            </a:r>
            <a:endParaRPr lang="en-US" sz="2333" dirty="0"/>
          </a:p>
        </p:txBody>
      </p:sp>
      <p:sp>
        <p:nvSpPr>
          <p:cNvPr id="18" name="Text 14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booking process is intuitive and streamlined, making it easy to find and reserve the right room.</a:t>
            </a:r>
            <a:endParaRPr lang="en-US" sz="186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92781"/>
            <a:ext cx="9637395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Welcome, Login and Registration Pages</a:t>
            </a:r>
            <a:endParaRPr lang="en-US" sz="388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03634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217676"/>
            <a:ext cx="316849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Welcome Dashboard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751552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the user option to either Login or Register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03634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21767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 Dashboard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751552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page provides the user to login by providing the credentials - username and password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03634"/>
            <a:ext cx="4053840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21767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Register Dashboard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751552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page allows user to register by providing some details.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95256"/>
            <a:ext cx="882979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Admin, Manager and Member Pages</a:t>
            </a:r>
            <a:endParaRPr lang="en-US" sz="388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06109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0201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 Dashboard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554028"/>
            <a:ext cx="40538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admin page provides comprehensive control over meeting room creation, editing, and management.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206109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020151"/>
            <a:ext cx="310395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Manager Dashboard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554028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manager page facilitates meeting organization, booking, and management, with access to room availability and credits.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206109"/>
            <a:ext cx="4053840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0201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 Dashboard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554028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member page allows the mebers to view the organized meeting and the meeting rooms booked.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92781"/>
            <a:ext cx="1051131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Create, Book and Edit Meeting Room Pages</a:t>
            </a:r>
            <a:endParaRPr lang="en-US" sz="388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03634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21767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Dashboard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751552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page allows managers to create a meeting room by providing the necessary details.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03634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21767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 Dashboard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751552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page allows the managers to book a meeting room by providing details asuch as ameneties, time, etc.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03634"/>
            <a:ext cx="4053840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21767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Edit Dashboard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751552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page facilitates the managers to edit a meeting room after booking it.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" name="Text 2"/>
          <p:cNvSpPr/>
          <p:nvPr/>
        </p:nvSpPr>
        <p:spPr>
          <a:xfrm>
            <a:off x="2041803" y="530900"/>
            <a:ext cx="5171123" cy="6032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1"/>
              </a:lnSpc>
              <a:buNone/>
            </a:pPr>
            <a:r>
              <a:rPr lang="en-US" sz="3801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 Design</a:t>
            </a:r>
            <a:endParaRPr lang="en-US" sz="380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03" y="1520309"/>
            <a:ext cx="965359" cy="15445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96722" y="1713309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 Page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296722" y="2130623"/>
            <a:ext cx="9291876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Securely authenticates users based on their assigned roles.</a:t>
            </a:r>
            <a:endParaRPr lang="en-US" sz="152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03" y="3064907"/>
            <a:ext cx="965359" cy="1544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96722" y="3257907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Import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3296722" y="3675221"/>
            <a:ext cx="9291876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Allows for efficient user onboarding by importing user data from an XML file.</a:t>
            </a:r>
            <a:endParaRPr lang="en-US" sz="152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803" y="4609505"/>
            <a:ext cx="965359" cy="15445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296722" y="4802505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 Pages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3296722" y="5219819"/>
            <a:ext cx="9291876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tools for creating and editing meeting rooms, ensuring flexibility and control.</a:t>
            </a:r>
            <a:endParaRPr lang="en-US" sz="152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803" y="6154103"/>
            <a:ext cx="965359" cy="15445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296722" y="6347103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Manager Pages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3296722" y="6764417"/>
            <a:ext cx="9291876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Streamlines meeting organization and room booking, empowering managers to efficiently schedule events.</a:t>
            </a:r>
            <a:endParaRPr lang="en-US" sz="15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00599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60059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440662"/>
            <a:ext cx="5054322" cy="37191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620756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Learning and Tools Used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1879163"/>
            <a:ext cx="283261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Role-Based Access Control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Implemented robust security measures to ensure only authorized users can access specific functionalities.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41" y="2892266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8080" y="3514405"/>
            <a:ext cx="334732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Credit Management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3957079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a sophisticated system to track and manage credits, ensuring seamless usage and accounting.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80" y="4626531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0141" y="5162192"/>
            <a:ext cx="237255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Technologies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35817" y="566280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Leveraged SQL for data storage and background jobs to automate credit resets.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6487631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0141" y="7114298"/>
            <a:ext cx="247138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Development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80141" y="761613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Utilized HTML/CSS for front-end design and JavaScript for interactive elements.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591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Vansh Gupta</cp:lastModifiedBy>
  <cp:revision>5</cp:revision>
  <dcterms:created xsi:type="dcterms:W3CDTF">2024-08-25T16:36:20Z</dcterms:created>
  <dcterms:modified xsi:type="dcterms:W3CDTF">2024-08-25T17:09:43Z</dcterms:modified>
</cp:coreProperties>
</file>